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84A552-01F2-4921-ABB1-677AF6B3248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Географічна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районологія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4725144"/>
            <a:ext cx="2552328" cy="14177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Укладач: </a:t>
            </a:r>
          </a:p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професор, доктор географічних наук </a:t>
            </a:r>
          </a:p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Ігор Пилипенко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>
                <a:solidFill>
                  <a:srgbClr val="FF0000"/>
                </a:solidFill>
              </a:rPr>
              <a:t>Районологія</a:t>
            </a:r>
            <a:r>
              <a:rPr lang="uk-UA" dirty="0" smtClean="0">
                <a:solidFill>
                  <a:srgbClr val="FF0000"/>
                </a:solidFill>
              </a:rPr>
              <a:t> як наука про методи поділу території та власне райони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pPr algn="just"/>
            <a:r>
              <a:rPr lang="uk-UA" dirty="0" smtClean="0"/>
              <a:t>Район  - це не тільки адміністративно-територіальні одиниця в Україні!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Район – спосіб пізнання континуального простору; об'єктивна та суб'єктивна одиниця пізнання оточуючого середовища; базова </a:t>
            </a:r>
            <a:r>
              <a:rPr lang="uk-UA" dirty="0" smtClean="0"/>
              <a:t>категорія </a:t>
            </a:r>
            <a:r>
              <a:rPr lang="uk-UA" dirty="0" smtClean="0"/>
              <a:t>географії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Що таке і навіщо потрібно районування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i="1" dirty="0" smtClean="0"/>
              <a:t>Вивчаємо:</a:t>
            </a:r>
          </a:p>
          <a:p>
            <a:r>
              <a:rPr lang="uk-UA" dirty="0" smtClean="0"/>
              <a:t> як утворюються райони (фактори, механізми, ядра, центри);</a:t>
            </a:r>
          </a:p>
          <a:p>
            <a:r>
              <a:rPr lang="uk-UA" dirty="0" smtClean="0"/>
              <a:t>як виділити райони (як відносно однорідні  і цілісні ділянки країни або регіону);</a:t>
            </a:r>
          </a:p>
          <a:p>
            <a:r>
              <a:rPr lang="uk-UA" dirty="0" smtClean="0"/>
              <a:t>як описати виділені райони (чому ми їх виділяємо, за якими ознаками і як вони відрізняються від інших районів)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rgbClr val="FF0000"/>
                </a:solidFill>
              </a:rPr>
              <a:t>1. Районування проводимо в цілях пізнання через узагальнення рис простору!</a:t>
            </a:r>
            <a:endParaRPr lang="uk-UA" dirty="0" smtClean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rgbClr val="FF0000"/>
                </a:solidFill>
              </a:rPr>
              <a:t>2. Райони – одиниці управління (не завжди, але бажано)!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Навіщо потрібне районування?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04772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1. Знання методів типізації об'єктів та процесів;</a:t>
            </a:r>
          </a:p>
          <a:p>
            <a:r>
              <a:rPr lang="uk-UA" dirty="0" smtClean="0"/>
              <a:t>2. Вміння працювати з операційними одиницями – носіями інформації;</a:t>
            </a:r>
          </a:p>
          <a:p>
            <a:r>
              <a:rPr lang="uk-UA" dirty="0" smtClean="0"/>
              <a:t>3. Ми навчимо будувати карти і виділяти особливі території (райони)</a:t>
            </a:r>
          </a:p>
          <a:p>
            <a:endParaRPr lang="uk-UA" dirty="0" smtClean="0"/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Районування  в своїй роботі використовують “</a:t>
            </a:r>
            <a:r>
              <a:rPr lang="en-US" b="1" dirty="0" smtClean="0">
                <a:solidFill>
                  <a:srgbClr val="C00000"/>
                </a:solidFill>
              </a:rPr>
              <a:t>Coca-Cola</a:t>
            </a:r>
            <a:r>
              <a:rPr lang="uk-UA" b="1" dirty="0" smtClean="0">
                <a:solidFill>
                  <a:srgbClr val="C00000"/>
                </a:solidFill>
              </a:rPr>
              <a:t>”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 та “</a:t>
            </a:r>
            <a:r>
              <a:rPr lang="pl-PL" b="1" dirty="0" smtClean="0">
                <a:solidFill>
                  <a:srgbClr val="C00000"/>
                </a:solidFill>
              </a:rPr>
              <a:t>McDonald’s</a:t>
            </a:r>
            <a:r>
              <a:rPr lang="uk-UA" b="1" dirty="0" smtClean="0">
                <a:solidFill>
                  <a:srgbClr val="C00000"/>
                </a:solidFill>
              </a:rPr>
              <a:t>”, “</a:t>
            </a:r>
            <a:r>
              <a:rPr lang="pl-PL" b="1" dirty="0" smtClean="0">
                <a:solidFill>
                  <a:srgbClr val="C00000"/>
                </a:solidFill>
              </a:rPr>
              <a:t>General Motors</a:t>
            </a:r>
            <a:r>
              <a:rPr lang="uk-UA" b="1" dirty="0" smtClean="0">
                <a:solidFill>
                  <a:srgbClr val="C00000"/>
                </a:solidFill>
              </a:rPr>
              <a:t>” та “</a:t>
            </a:r>
            <a:r>
              <a:rPr lang="pl-PL" b="1" dirty="0" smtClean="0">
                <a:solidFill>
                  <a:srgbClr val="C00000"/>
                </a:solidFill>
              </a:rPr>
              <a:t>Volkswagen</a:t>
            </a:r>
            <a:r>
              <a:rPr lang="uk-UA" dirty="0" smtClean="0">
                <a:solidFill>
                  <a:srgbClr val="C00000"/>
                </a:solidFill>
              </a:rPr>
              <a:t>”!</a:t>
            </a:r>
          </a:p>
          <a:p>
            <a:pPr algn="ctr">
              <a:buNone/>
            </a:pPr>
            <a:endParaRPr lang="uk-UA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uk-UA" smtClean="0">
                <a:solidFill>
                  <a:srgbClr val="C00000"/>
                </a:solidFill>
              </a:rPr>
              <a:t>Спробуємо </a:t>
            </a:r>
            <a:r>
              <a:rPr lang="uk-UA" dirty="0" smtClean="0">
                <a:solidFill>
                  <a:srgbClr val="C00000"/>
                </a:solidFill>
              </a:rPr>
              <a:t>разом!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191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Географічна районологія </vt:lpstr>
      <vt:lpstr>Районологія як наука про методи поділу території та власне райони </vt:lpstr>
      <vt:lpstr>Що таке і навіщо потрібно районування</vt:lpstr>
      <vt:lpstr>Навіщо потрібне районування?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Географічна районологія </dc:title>
  <dc:creator>Дмитрий Каленюк</dc:creator>
  <cp:lastModifiedBy>Дмитрий Каленюк</cp:lastModifiedBy>
  <cp:revision>6</cp:revision>
  <dcterms:created xsi:type="dcterms:W3CDTF">2020-08-31T19:33:27Z</dcterms:created>
  <dcterms:modified xsi:type="dcterms:W3CDTF">2020-08-31T20:16:10Z</dcterms:modified>
</cp:coreProperties>
</file>